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95F3EE-6175-4E75-B17C-38C2F867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árvore 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de um detalhe da árvore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Curiosidades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desta espécie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Data em que foi plantada (aproximada)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Tipo de Origem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0C2DC96F-F2F9-4EF9-942F-5EDBFF0A7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14" y="-43789"/>
            <a:ext cx="652849" cy="6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7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33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ABAE PT</cp:lastModifiedBy>
  <cp:revision>8</cp:revision>
  <dcterms:created xsi:type="dcterms:W3CDTF">2019-02-05T21:01:01Z</dcterms:created>
  <dcterms:modified xsi:type="dcterms:W3CDTF">2021-01-13T11:27:13Z</dcterms:modified>
</cp:coreProperties>
</file>