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08/02/2019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A95F3EE-6175-4E75-B17C-38C2F867C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árvore 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de um detalhe da árvore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Curiosidades 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 desta espécie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Data em que foi plantada (aproximada)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Tipo de Origem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</a:t>
              </a:r>
            </a:p>
          </p:txBody>
        </p:sp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0C2DC96F-F2F9-4EF9-942F-5EDBFF0A7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114" y="-43789"/>
            <a:ext cx="652849" cy="65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17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2876</TotalTime>
  <Words>33</Words>
  <Application>Microsoft Office PowerPoint</Application>
  <PresentationFormat>Apresentação no Ecrã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Vanessa</cp:lastModifiedBy>
  <cp:revision>8</cp:revision>
  <dcterms:created xsi:type="dcterms:W3CDTF">2019-02-05T21:01:01Z</dcterms:created>
  <dcterms:modified xsi:type="dcterms:W3CDTF">2019-02-08T17:06:33Z</dcterms:modified>
</cp:coreProperties>
</file>